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94" r:id="rId4"/>
    <p:sldId id="295" r:id="rId5"/>
    <p:sldId id="257" r:id="rId6"/>
    <p:sldId id="258" r:id="rId7"/>
    <p:sldId id="293" r:id="rId8"/>
    <p:sldId id="296" r:id="rId9"/>
    <p:sldId id="297" r:id="rId10"/>
    <p:sldId id="264" r:id="rId11"/>
    <p:sldId id="263" r:id="rId12"/>
    <p:sldId id="265" r:id="rId13"/>
    <p:sldId id="266" r:id="rId14"/>
    <p:sldId id="260" r:id="rId15"/>
    <p:sldId id="272" r:id="rId16"/>
    <p:sldId id="276" r:id="rId17"/>
    <p:sldId id="267" r:id="rId18"/>
    <p:sldId id="275" r:id="rId19"/>
    <p:sldId id="273" r:id="rId20"/>
    <p:sldId id="262" r:id="rId21"/>
    <p:sldId id="261" r:id="rId22"/>
    <p:sldId id="279" r:id="rId23"/>
    <p:sldId id="277" r:id="rId24"/>
    <p:sldId id="274" r:id="rId25"/>
    <p:sldId id="282" r:id="rId26"/>
    <p:sldId id="281" r:id="rId27"/>
    <p:sldId id="278" r:id="rId28"/>
    <p:sldId id="268" r:id="rId29"/>
    <p:sldId id="283" r:id="rId30"/>
    <p:sldId id="280" r:id="rId31"/>
    <p:sldId id="284" r:id="rId32"/>
    <p:sldId id="269" r:id="rId33"/>
    <p:sldId id="290" r:id="rId34"/>
    <p:sldId id="285" r:id="rId35"/>
    <p:sldId id="287" r:id="rId36"/>
    <p:sldId id="286" r:id="rId37"/>
    <p:sldId id="270" r:id="rId38"/>
    <p:sldId id="291" r:id="rId39"/>
    <p:sldId id="288" r:id="rId40"/>
    <p:sldId id="289" r:id="rId41"/>
    <p:sldId id="292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98" autoAdjust="0"/>
    <p:restoredTop sz="75326" autoAdjust="0"/>
  </p:normalViewPr>
  <p:slideViewPr>
    <p:cSldViewPr snapToGrid="0">
      <p:cViewPr varScale="1">
        <p:scale>
          <a:sx n="72" d="100"/>
          <a:sy n="72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Story: the on-demand email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0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%252F%252F...%250A%250Abuilder.Services.AddHangfire%28config%2520%253D%253E%250A%257B%250A%2520%2520%2520%2520config.UseSqlServerStorage%28%2522Server%253D.%253BDatabase%253DHangfireDemo%253BTrusted_Connection%253DTrue%253B%2522%29%253B%250A%250A%2520%2520%2520%2520var%2520cronEvery30Seconds%2520%253D%2520%2522*%252F30%2520*%2520*%2520*%2520*%2520*%2522%253B%250A%2520%2520%2520%2520RecurringJob.AddOrUpdate%253CCleanupTempFolderJob%253E%28job%2520%253D%253E%2520job.Execute%28%29%252C%2520cronEvery30Seconds%29%253B%250A%257D%29%253B%250A%250Abuilder.Services.AddHangfireServer%28%29%253B%250A%250A%252F%252F%2520...%250A%250Aapp.MapGet%28%2522%252Fgenerate%2522%252C%2520%28IBackgroundJobClient%2520backgroundJobClient%29%2520%253D%253E%2520%257B%250A%2520%2520%2520%2520backgroundJobClient.Schedule%253CCleanupTempFolderJob%253E%28job%2520%253D%253E%2520job.Generate%28%29%252C%2520TimeSpan.FromSeconds%2830%29%29%253B%250A%257D%29%253B%250A%250Aapp.UseHangfireDashboard%28%29%253B%250Aapp.MapHangfireDashboard%28%29%253B%250A%250Aapp.Run%28%29%253B%250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4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Timer_GetRssFeed%250A%257B%250A%2509%252F%252F%2520..%250A%2520%2520%250A%2520%2520%2520%2520%255BFunction%28%2522Timer_GetRssFeed%2522%29%255D%250A%2520%2520%2520%2520public%2520async%2520Task%2520Run%28%255BTimerTrigger%28%2522*%252F30%2520*%2520*%2520*%2520*%2520*%2522%29%255D%2520TimerInfo%2520myTimer%252C%2520ILogger%2520logger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– input and output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big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public%2520class%2520CleanupFolderService%2520%253A%2520BackgroundService%250A%257B%250A%2520%2520%2520%2520private%2520const%2520string%2520FolderToCheck%2520%253D%2520%2522C%253A%255C%255CTemp%2522%253B%250A%2520%2520%2520%2520private%2520const%2520int%2520DelayBetweenChecks%2520%253D%25201000%2520*%252015%253B%2520%252F%252F%252015%2520seconds%250A%250A%2520%2520%2520%2520private%2520readonly%2520ILogger%253CCleanupFolderService%253E%2520_logger%253B%250A%250A%2520%2520%2520%2520public%2520CleanupFolderService%28ILogger%253CCleanupFolderService%253E%2520logger%29%250A%2520%2520%2520%2520%257B%250A%2520%2520%2520%2520%2520%2520%2520%2520_logger%2520%253D%2520logger%253B%250A%2520%2520%2520%2520%257D%250A%250A%2520%2520%2520%2520protected%2520override%2520async%2520Task%2520ExecuteAsync%28CancellationToken%2520stoppingToken%29%250A%2520%2520%2520%2520%257B%250A%2520%2520%2520%2520%2520%2520%2520%2520while%2520%28%21stoppingToken.IsCancellationRequested%29%250A%2520%2520%2520%2520%2520%2520%2520%2520%257B%250A%2520%2520%2520%2520%2520%2520%2520%2520%2509%252F%252F%2520do%2520work%250A%2520%2520%2520%2520%2520%2520%2520%2520%257D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UseWindowsService%28configure%2520%253D%253E%2520%257B%250A%2520%2520%2520%2520%2520%2520%2520%2520configure.ServiceName%2520%253D%2520%2522Tactical%2520Windows%2520Service%2522%253B%250A%2520%2520%2520%2520%257D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%250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var%2520builder%2520%253D%2520WebApplication.CreateBuilder%28args%29%253B%250A%250Abuilder.Services.AddHostedService%253CCleanUpTempFolderService%253E%28%29%253B%250A%250Avar%2520app%2520%253D%2520builder.Build%28%29%253B%250A%250Aapp.MapGet%28%2522%252F%2522%252C%2520%28%29%2520%253D%253E%2520%2522Hello%2520World%21%2522%29%253B%250A%250Aapp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1: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using%2520Quartz%253B%250A%252F%252F%2520...%250Abuilder.Services.AddQuartz%28q%2520%253D%253E%250A%2520%2520%2520%2520%257B%250A%2520%2520%2520%2520%2520%2520%2520%2520q.UseMicrosoftDependencyInjectionJobFactory%28%29%253B%250A%250A%2520%2520%2520%2520%2520%2520%2520%2520%252F%252F%2520base%2520Quartz%2520scheduler%252C%2520job%2520and%2520trigger%2520configuration%250A%2520%2520%2520%2520%2520%2520%2520%2520var%2520jobKey%2520%253D%2520new%2520JobKey%28%2522CleanUpTempFolderJob%2522%29%253B%250A%2520%2520%2520%2520%2520%2520%2520%2520q.AddJob%253CCleanUpTempFolderJob%253E%28jobKey%252C%2520job%2520%253D%253E%2520job%250A%2520%2520%2520%2520%2520%2520%2520%2520%2520%2520%2520%2520.StoreDurably%28%29%250A%2520%2520%2520%2520%2520%2520%2520%2520%2520%2520%2520%2520.DisallowConcurrentExecution%28%29%250A%2520%2520%2520%2520%2520%2520%2520%2520%2520%2520%2520%2520.WithDescription%28%2522Cleans%2520up%2520the%2520temp%2520folder%2522%29%29%253B%250A%250A%2520%2520%2520%2520%2520%2520%2520%2520var%2520cronEvery30Seconds%2520%253D%2520%25220%252F30%2520*%2520*%2520%253F%2520*%2520*%2522%253B%250A%2520%2520%2520%2520%2520%2520%2520%2520q.AddTrigger%28trigger%2520%253D%253E%2520trigger%250A%2520%2520%2520%2520%2520%2520%2520%2520%2520%2520%2520%2520.ForJob%28jobKey%29%250A%2520%2520%2520%2520%2520%2520%2520%2520%2520%2520%2520%2520.WithCronSchedule%28cronEvery30Seconds%29%29%253B%2520%252F%252F%2520every%252030%2520seconds%250A%250A%2520%2520%2520%2520%257D%29%253B%250A%252F%252F%2520....</a:t>
            </a:r>
          </a:p>
          <a:p>
            <a:endParaRPr lang="en-US" dirty="0"/>
          </a:p>
          <a:p>
            <a:r>
              <a:rPr lang="en-US" dirty="0"/>
              <a:t>Screenshot 2: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builder.Services.AddQuartzServer%28options%2520%253D%253E%250A%2520%2520%2520%2520%257B%250A%2520%2520%2520%2520%2520%2520%2520%2520%252F%252F%2520when%2520shutting%2520down%2520we%2520want%2520jobs%2520to%2520complete%2520gracefully%250A%2520%2520%2520%2520%2520%2520%2520%2520options.WaitForJobsToComplete%2520%253D%2520true%253B%250A%2520%2520%2520%2520%257D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CleanupTempFolderJob%250A%257B%250A%2520%2520%2509%252F%252F%2520..%250A%250A%2520%2520%2520%2520public%2520void%2520Execute%28%29%250A%2520%2520%2520%2520%257B%250A%2509%2509%252F%252F%2520...%250A%2520%2520%2520%2520%257D%250A%250A%2520%2520%2520%2520public%2520void%2520Generate%28%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0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A9474-4994-B41C-CE55-2AB9A00E6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8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CFA07-2E88-3AC2-9F36-DADE3AB34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0D244-4AF0-2782-5EE9-D2F6F5720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4EF96-214F-24E2-01FE-58B07CCD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75004-A9B6-2D19-D121-3E859517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2E5C-B542-239A-D9D7-2A1962E7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8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A568-6A27-7B20-8F74-CD7FA8DF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301D-5257-A427-EA27-CC6AF5F95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A7B39-5213-8E8B-8AC8-E74EBF1C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54AA8-2F94-E1EB-5F6A-906F3877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34269-EFA5-3568-C07A-82E35C87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9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17FF9-62F6-9E57-5628-E739C6EC2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79282-CDAA-2104-0D9C-87EF47DE2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826-FAFB-4561-3839-B9B9D8A7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B1996-D627-6EE2-76C3-8FC3D5E1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998C-427C-039C-B267-95E10AFD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4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633F-BC86-8D7A-D8D7-2D2C9F5A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257-3A60-7218-D520-3E6B04CBE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B969-7358-7260-F20D-C107A76E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13E4-CCA3-9D8A-B549-6F12CBF4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5E492-1431-C316-AD85-E9120AAC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9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2994-721F-3216-8FA8-E3BD9EA3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559F-D774-A2C0-D1AB-95E6B8481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9EF38-AF47-F246-0359-D5A7268B8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E657A-0C41-19EE-C66C-50090D25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1AC29-9696-4BB4-D87B-5C6E0D5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4A1B8-0034-58C8-CD31-7334B468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FA13-51BE-1232-6EA4-270E08A6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89776-76AD-3624-EC31-8D9D3A8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1868F-E592-ED78-4537-26B4EF106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95565-51C5-8BEA-2AB9-FFE1C6D9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9A653-0ABF-6986-F539-2B63F8223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10FED-12C3-A87A-2A12-A70178F2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4B80-27CE-229A-FA09-230D70F1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40A41-210F-4427-D0C9-FD9DE1B9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2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A4A1-C5B6-BFB5-5B31-C6358622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553A6-4C16-29FD-29EE-F1526950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D36DA-42AB-62AC-B3AC-5C24FCB4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16B21-0D19-956C-4904-93CC8566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57CE-EFA7-138B-A4F2-A49D9765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67B7A-B29E-0668-37D7-A18F5952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FA858-FF51-D3EC-D166-4DB38589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F95C-A695-14AC-53FC-82F5284D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E68E-00FE-72D2-3E90-2AE47B030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A88D5-0206-03D6-10EB-FFA639141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ED0ED-07C6-4ED5-DC8D-B88B7B0F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997CD-E802-F77F-0B3A-401EDEFB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FA768-90AE-72A0-7BC0-E3042EB6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9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1D79-52C5-BBA3-0D8D-C2AC3E23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8AEB8-7AE4-3B36-4E36-BCAC6AF4F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AF93E-0662-61A0-842A-74DBFCBD1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6DDDE-1E86-8016-5372-3C58A119E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2C8AD-4A22-6139-C997-4761C935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7073D-6C61-6EA4-FF73-316BD9CE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115C5-DD3D-5BCF-143C-F4F49C7E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657AC-E2E8-DAD6-1519-616798BF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CD423-4B80-1E55-6ED4-E35130198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91A63-BE89-4A5B-B348-E383252361E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38A4-82FC-8DF5-D3A2-37DAD8C93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C52EA-E6EF-9A00-E4D0-A83E0EA85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F25F-FFC4-AF80-0726-CFE823B1A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9287"/>
            <a:ext cx="9144000" cy="1760676"/>
          </a:xfrm>
          <a:solidFill>
            <a:srgbClr val="FFFFFF">
              <a:alpha val="2509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Tactics for Building Background Services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59D29-092C-44A1-0787-BFF8F40C0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FFFFFF">
              <a:alpha val="24706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/>
              <a:t>Kevin Griffin</a:t>
            </a:r>
          </a:p>
          <a:p>
            <a:endParaRPr lang="en-US" dirty="0"/>
          </a:p>
          <a:p>
            <a:r>
              <a:rPr lang="en-US" dirty="0"/>
              <a:t>twitter.com/1kevgriff</a:t>
            </a:r>
          </a:p>
          <a:p>
            <a:r>
              <a:rPr lang="en-US" dirty="0"/>
              <a:t>@1kevgriff@bbiz.io</a:t>
            </a:r>
          </a:p>
        </p:txBody>
      </p:sp>
    </p:spTree>
    <p:extLst>
      <p:ext uri="{BB962C8B-B14F-4D97-AF65-F5344CB8AC3E}">
        <p14:creationId xmlns:p14="http://schemas.microsoft.com/office/powerpoint/2010/main" val="343518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Tasks that need to occur sooner than later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33" y="1825625"/>
            <a:ext cx="4493133" cy="4351338"/>
          </a:xfrm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  <a:p>
            <a:pPr lvl="2"/>
            <a:r>
              <a:rPr lang="en-US" dirty="0"/>
              <a:t>AWS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Hosted Services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ASP.NET Core Hosted Services</a:t>
            </a:r>
          </a:p>
          <a:p>
            <a:pPr lvl="1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55F9-3100-F78F-FDF3-EB0163C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FD686-AC76-0C6F-B911-15324E483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1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1BA2F3-CE77-E2F6-99CD-472AC70F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5361" y="1825625"/>
            <a:ext cx="6821277" cy="4351338"/>
          </a:xfrm>
        </p:spPr>
      </p:pic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1DE-AB17-E760-EE5C-88BC9E66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621918-FCF0-D431-E39F-770BF38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116968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2CB9-D912-CD13-F21F-68CFA607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49171-5F0B-BF59-50FF-F70EDEBB78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1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B35DB-E8B2-2F43-64C7-733FD673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43" y="2406056"/>
            <a:ext cx="8285714" cy="3190476"/>
          </a:xfrm>
        </p:spPr>
      </p:pic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47C19-7659-F07D-A6CD-BDC706DB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3324" y="1825625"/>
            <a:ext cx="6885352" cy="4351338"/>
          </a:xfrm>
        </p:spPr>
      </p:pic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</p:spTree>
    <p:extLst>
      <p:ext uri="{BB962C8B-B14F-4D97-AF65-F5344CB8AC3E}">
        <p14:creationId xmlns:p14="http://schemas.microsoft.com/office/powerpoint/2010/main" val="97378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Windows will automatically manage lifecycle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to single machine/server</a:t>
            </a:r>
          </a:p>
          <a:p>
            <a:pPr lvl="1"/>
            <a:r>
              <a:rPr lang="en-US" dirty="0"/>
              <a:t>Not straight forward to do “on-demand” work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3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FDA1D-906C-9EDA-82A8-8835611A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A542-F20B-9628-A794-F43631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881" y="1825625"/>
            <a:ext cx="9976238" cy="4351338"/>
          </a:xfrm>
        </p:spPr>
      </p:pic>
    </p:spTree>
    <p:extLst>
      <p:ext uri="{BB962C8B-B14F-4D97-AF65-F5344CB8AC3E}">
        <p14:creationId xmlns:p14="http://schemas.microsoft.com/office/powerpoint/2010/main" val="462406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3914220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Runs inside of your existing ASP.NET Core Host</a:t>
            </a:r>
          </a:p>
          <a:p>
            <a:pPr lvl="1"/>
            <a:r>
              <a:rPr lang="en-US" dirty="0"/>
              <a:t>Automatically starts on app startup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You’re responsible for scheduling (with Quartz or custom process)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7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276AD93-29C9-F8C8-AD8E-F8C83701D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244728"/>
            <a:ext cx="5181600" cy="1513132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CBDF89D-91ED-B3AE-FFD0-800413A5E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175590"/>
            <a:ext cx="5181600" cy="3651408"/>
          </a:xfrm>
        </p:spPr>
      </p:pic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8C60-67C1-810D-34BB-9484413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60E1C-AAE7-D632-C532-D3F0AA7D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8652"/>
            <a:ext cx="5181600" cy="328528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035F2A-180C-BEDB-3A49-F6B656283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69311"/>
            <a:ext cx="5181600" cy="1263966"/>
          </a:xfrm>
        </p:spPr>
      </p:pic>
    </p:spTree>
    <p:extLst>
      <p:ext uri="{BB962C8B-B14F-4D97-AF65-F5344CB8AC3E}">
        <p14:creationId xmlns:p14="http://schemas.microsoft.com/office/powerpoint/2010/main" val="422365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2857F-006C-A782-1309-26DA291E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36" y="3052809"/>
            <a:ext cx="1742857" cy="7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stCxn id="9" idx="1"/>
            <a:endCxn id="5" idx="2"/>
          </p:cNvCxnSpPr>
          <p:nvPr/>
        </p:nvCxnSpPr>
        <p:spPr>
          <a:xfrm rot="10800000">
            <a:off x="2226365" y="3805191"/>
            <a:ext cx="5234608" cy="8893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stCxn id="5" idx="0"/>
            <a:endCxn id="8" idx="1"/>
          </p:cNvCxnSpPr>
          <p:nvPr/>
        </p:nvCxnSpPr>
        <p:spPr>
          <a:xfrm rot="5400000" flipH="1" flipV="1">
            <a:off x="2225615" y="1223261"/>
            <a:ext cx="1830298" cy="1828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92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</p:spTree>
    <p:extLst>
      <p:ext uri="{BB962C8B-B14F-4D97-AF65-F5344CB8AC3E}">
        <p14:creationId xmlns:p14="http://schemas.microsoft.com/office/powerpoint/2010/main" val="3784501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Separate “job server” so your app isn’t doing dual duty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Locking into Quartz jobs</a:t>
            </a:r>
          </a:p>
          <a:p>
            <a:pPr lvl="1"/>
            <a:r>
              <a:rPr lang="en-US" dirty="0"/>
              <a:t>Additional configuration to tie into DI framework</a:t>
            </a:r>
          </a:p>
        </p:txBody>
      </p:sp>
    </p:spTree>
    <p:extLst>
      <p:ext uri="{BB962C8B-B14F-4D97-AF65-F5344CB8AC3E}">
        <p14:creationId xmlns:p14="http://schemas.microsoft.com/office/powerpoint/2010/main" val="1645586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F00EB-FBAC-2835-75E4-576C62A6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6106" y="1825625"/>
            <a:ext cx="7759788" cy="4351338"/>
          </a:xfrm>
        </p:spPr>
      </p:pic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3180-DA3B-14B2-F87D-BD42632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F8DA3-C513-5659-9A36-405D0B04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8312" y="1825625"/>
            <a:ext cx="4095376" cy="4351338"/>
          </a:xfrm>
        </p:spPr>
      </p:pic>
    </p:spTree>
    <p:extLst>
      <p:ext uri="{BB962C8B-B14F-4D97-AF65-F5344CB8AC3E}">
        <p14:creationId xmlns:p14="http://schemas.microsoft.com/office/powerpoint/2010/main" val="4256637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6A04-7E9B-9055-2443-35462622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6C36B-3BB7-FA01-450A-4A135B2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3843" y="1825625"/>
            <a:ext cx="7764314" cy="4351338"/>
          </a:xfrm>
        </p:spPr>
      </p:pic>
    </p:spTree>
    <p:extLst>
      <p:ext uri="{BB962C8B-B14F-4D97-AF65-F5344CB8AC3E}">
        <p14:creationId xmlns:p14="http://schemas.microsoft.com/office/powerpoint/2010/main" val="3030470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06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Strongly typed jobs</a:t>
            </a:r>
          </a:p>
          <a:p>
            <a:pPr lvl="1"/>
            <a:r>
              <a:rPr lang="en-US" dirty="0"/>
              <a:t>UI is amazing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External data store is required – default to SQL Server</a:t>
            </a:r>
          </a:p>
          <a:p>
            <a:pPr lvl="1"/>
            <a:r>
              <a:rPr lang="en-US" dirty="0"/>
              <a:t>Best data stores are paywalled</a:t>
            </a:r>
          </a:p>
          <a:p>
            <a:pPr lvl="1"/>
            <a:r>
              <a:rPr lang="en-US" dirty="0"/>
              <a:t>Separate job server is a PAIN IN THE BUTT</a:t>
            </a:r>
          </a:p>
        </p:txBody>
      </p:sp>
    </p:spTree>
    <p:extLst>
      <p:ext uri="{BB962C8B-B14F-4D97-AF65-F5344CB8AC3E}">
        <p14:creationId xmlns:p14="http://schemas.microsoft.com/office/powerpoint/2010/main" val="2555956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25A9F-C925-96BD-E197-B1A118FE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40368"/>
            <a:ext cx="10515600" cy="3521851"/>
          </a:xfrm>
        </p:spPr>
      </p:pic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ACF38-249E-BD16-CCC2-DA82AC43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504" y="0"/>
            <a:ext cx="5650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1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5948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2857F-006C-A782-1309-26DA291E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36" y="3052809"/>
            <a:ext cx="1742857" cy="7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stCxn id="9" idx="1"/>
            <a:endCxn id="5" idx="2"/>
          </p:cNvCxnSpPr>
          <p:nvPr/>
        </p:nvCxnSpPr>
        <p:spPr>
          <a:xfrm rot="10800000">
            <a:off x="2226365" y="3805191"/>
            <a:ext cx="5234608" cy="8893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stCxn id="5" idx="0"/>
            <a:endCxn id="8" idx="1"/>
          </p:cNvCxnSpPr>
          <p:nvPr/>
        </p:nvCxnSpPr>
        <p:spPr>
          <a:xfrm rot="5400000" flipH="1" flipV="1">
            <a:off x="2225615" y="1223261"/>
            <a:ext cx="1830298" cy="1828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81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Tons of trigger options</a:t>
            </a:r>
          </a:p>
          <a:p>
            <a:pPr lvl="1"/>
            <a:r>
              <a:rPr lang="en-US" dirty="0"/>
              <a:t>CLOUD SCALE</a:t>
            </a:r>
          </a:p>
          <a:p>
            <a:pPr lvl="1"/>
            <a:r>
              <a:rPr lang="en-US" dirty="0"/>
              <a:t>Tasks are independently resilient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Azure requirement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EBAA83-AA4C-38F3-5FB2-999E8EE93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😭 Thanks, goodbye!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57931D-3815-3522-4FAE-1FE9D50AD8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EC2D5E-5179-90E9-5A09-4959245C93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Kevin Griffin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consultwithgriff.com</a:t>
            </a:r>
          </a:p>
          <a:p>
            <a:pPr marL="0" indent="0">
              <a:buNone/>
            </a:pPr>
            <a:r>
              <a:rPr lang="en-US" dirty="0"/>
              <a:t>twitter.com/@1kevgriff</a:t>
            </a:r>
          </a:p>
          <a:p>
            <a:pPr marL="0" indent="0">
              <a:buNone/>
            </a:pPr>
            <a:r>
              <a:rPr lang="en-US" dirty="0"/>
              <a:t>bbiz.io/@1kevgriff</a:t>
            </a:r>
          </a:p>
        </p:txBody>
      </p:sp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👋 I’m Kevin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57931D-3815-3522-4FAE-1FE9D50AD8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EC2D5E-5179-90E9-5A09-4959245C93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Kevin Griffin</a:t>
            </a:r>
          </a:p>
          <a:p>
            <a:pPr marL="0" indent="0">
              <a:buNone/>
            </a:pPr>
            <a:r>
              <a:rPr lang="en-US" dirty="0"/>
              <a:t>13-time Microsoft MVP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ASP.NET Core, Azure, and Web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consultwithgriff.com</a:t>
            </a:r>
          </a:p>
          <a:p>
            <a:pPr marL="0" indent="0">
              <a:buNone/>
            </a:pPr>
            <a:r>
              <a:rPr lang="en-US" dirty="0"/>
              <a:t>twitter.com/@1kevgriff</a:t>
            </a:r>
          </a:p>
          <a:p>
            <a:pPr marL="0" indent="0">
              <a:buNone/>
            </a:pPr>
            <a:r>
              <a:rPr lang="en-US" dirty="0"/>
              <a:t>bbiz.io/@1kevgriff</a:t>
            </a:r>
          </a:p>
        </p:txBody>
      </p:sp>
    </p:spTree>
    <p:extLst>
      <p:ext uri="{BB962C8B-B14F-4D97-AF65-F5344CB8AC3E}">
        <p14:creationId xmlns:p14="http://schemas.microsoft.com/office/powerpoint/2010/main" val="132890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077" y="1825625"/>
            <a:ext cx="8621846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12102-105A-FD50-B43B-BB3005183EA3}"/>
              </a:ext>
            </a:extLst>
          </p:cNvPr>
          <p:cNvSpPr txBox="1"/>
          <p:nvPr/>
        </p:nvSpPr>
        <p:spPr>
          <a:xfrm>
            <a:off x="1856961" y="6311900"/>
            <a:ext cx="8478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https://www.udemy.com/course/signalr-mastery/?couponCode=TULSADOTNET</a:t>
            </a:r>
          </a:p>
        </p:txBody>
      </p:sp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2857F-006C-A782-1309-26DA291E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36" y="3052809"/>
            <a:ext cx="1742857" cy="7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stCxn id="9" idx="1"/>
            <a:endCxn id="5" idx="2"/>
          </p:cNvCxnSpPr>
          <p:nvPr/>
        </p:nvCxnSpPr>
        <p:spPr>
          <a:xfrm rot="10800000">
            <a:off x="2226365" y="3805191"/>
            <a:ext cx="5234608" cy="8893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stCxn id="5" idx="0"/>
            <a:endCxn id="8" idx="1"/>
          </p:cNvCxnSpPr>
          <p:nvPr/>
        </p:nvCxnSpPr>
        <p:spPr>
          <a:xfrm rot="5400000" flipH="1" flipV="1">
            <a:off x="2225615" y="1223261"/>
            <a:ext cx="1830298" cy="1828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59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2857F-006C-A782-1309-26DA291E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36" y="3052809"/>
            <a:ext cx="1742857" cy="7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3097793" y="752060"/>
            <a:ext cx="2584174" cy="94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stCxn id="5" idx="0"/>
            <a:endCxn id="8" idx="1"/>
          </p:cNvCxnSpPr>
          <p:nvPr/>
        </p:nvCxnSpPr>
        <p:spPr>
          <a:xfrm rot="5400000" flipH="1" flipV="1">
            <a:off x="1746931" y="1701947"/>
            <a:ext cx="1830297" cy="871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F7F894C-8B8C-99AB-F7F8-50323E17A6B9}"/>
              </a:ext>
            </a:extLst>
          </p:cNvPr>
          <p:cNvCxnSpPr>
            <a:stCxn id="8" idx="2"/>
            <a:endCxn id="5" idx="3"/>
          </p:cNvCxnSpPr>
          <p:nvPr/>
        </p:nvCxnSpPr>
        <p:spPr>
          <a:xfrm rot="5400000">
            <a:off x="2875819" y="1914939"/>
            <a:ext cx="1736036" cy="1292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3D8701-459B-54FA-CBE5-CC759ED1157D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5681967" y="1222512"/>
            <a:ext cx="3071093" cy="470451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0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10140</TotalTime>
  <Words>2505</Words>
  <Application>Microsoft Office PowerPoint</Application>
  <PresentationFormat>Widescreen</PresentationFormat>
  <Paragraphs>193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Tactics for Building Background Services in .NET</vt:lpstr>
      <vt:lpstr>PowerPoint Presentation</vt:lpstr>
      <vt:lpstr>PowerPoint Presentation</vt:lpstr>
      <vt:lpstr>PowerPoint Presentation</vt:lpstr>
      <vt:lpstr>👋 I’m Kevin</vt:lpstr>
      <vt:lpstr>Courses</vt:lpstr>
      <vt:lpstr>Agenda</vt:lpstr>
      <vt:lpstr>PowerPoint Presentation</vt:lpstr>
      <vt:lpstr>PowerPoint Presentation</vt:lpstr>
      <vt:lpstr>Background Tasks</vt:lpstr>
      <vt:lpstr>Background Tasks</vt:lpstr>
      <vt:lpstr>Considerations</vt:lpstr>
      <vt:lpstr>Considerations</vt:lpstr>
      <vt:lpstr>Agenda</vt:lpstr>
      <vt:lpstr>.NET Hosted Services</vt:lpstr>
      <vt:lpstr>.NET Hosted Services</vt:lpstr>
      <vt:lpstr>.NET Hosted Services</vt:lpstr>
      <vt:lpstr>.NET Hosted Services</vt:lpstr>
      <vt:lpstr>Windows Service</vt:lpstr>
      <vt:lpstr>Windows Services</vt:lpstr>
      <vt:lpstr>Windows Services</vt:lpstr>
      <vt:lpstr>Demo</vt:lpstr>
      <vt:lpstr>Window Services</vt:lpstr>
      <vt:lpstr>ASP.NET Core Hosted Services</vt:lpstr>
      <vt:lpstr>ASP.NET Core Hosted Services</vt:lpstr>
      <vt:lpstr>Demo</vt:lpstr>
      <vt:lpstr>ASP.NET Core Hosted Services</vt:lpstr>
      <vt:lpstr>Scheduling with Quartz</vt:lpstr>
      <vt:lpstr>Scheduling with Quartz</vt:lpstr>
      <vt:lpstr>Demo</vt:lpstr>
      <vt:lpstr>Quartz</vt:lpstr>
      <vt:lpstr>HangFire</vt:lpstr>
      <vt:lpstr>HangFire</vt:lpstr>
      <vt:lpstr>HangFire</vt:lpstr>
      <vt:lpstr>Demo</vt:lpstr>
      <vt:lpstr>HangFire</vt:lpstr>
      <vt:lpstr>Azure Functions</vt:lpstr>
      <vt:lpstr>PowerPoint Presentation</vt:lpstr>
      <vt:lpstr>Demo</vt:lpstr>
      <vt:lpstr>Azure Functions</vt:lpstr>
      <vt:lpstr>Conclusions</vt:lpstr>
      <vt:lpstr>😭 Thanks, goodbye!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21</cp:revision>
  <dcterms:created xsi:type="dcterms:W3CDTF">2022-11-17T20:28:33Z</dcterms:created>
  <dcterms:modified xsi:type="dcterms:W3CDTF">2022-12-08T04:37:19Z</dcterms:modified>
</cp:coreProperties>
</file>